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32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 rot="5400000">
            <a:off x="4732338" y="2171702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7200"/>
              <a:buNone/>
            </a:pPr>
            <a:r>
              <a:rPr lang="en-US" sz="7200" b="1">
                <a:solidFill>
                  <a:srgbClr val="A50021"/>
                </a:solidFill>
              </a:rPr>
              <a:t>WELCOME TO </a:t>
            </a:r>
            <a:br>
              <a:rPr lang="en-US" sz="7200" b="1">
                <a:solidFill>
                  <a:srgbClr val="A50021"/>
                </a:solidFill>
              </a:rPr>
            </a:br>
            <a:r>
              <a:rPr lang="en-US" sz="7200" b="1">
                <a:solidFill>
                  <a:srgbClr val="A50021"/>
                </a:solidFill>
              </a:rPr>
              <a:t>OUR MATH CLASS!</a:t>
            </a: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1"/>
          </p:nvPr>
        </p:nvSpPr>
        <p:spPr>
          <a:xfrm>
            <a:off x="-917097" y="4953000"/>
            <a:ext cx="1113464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800" i="1"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4000"/>
              <a:buNone/>
            </a:pPr>
            <a:r>
              <a:rPr lang="en-US" sz="4000" i="1"/>
              <a:t> </a:t>
            </a:r>
            <a:r>
              <a:rPr lang="en-US" sz="4000" b="1" u="sng">
                <a:solidFill>
                  <a:srgbClr val="A50021"/>
                </a:solidFill>
              </a:rPr>
              <a:t>Mrs. Cheatham Math 7 &amp; Math 8</a:t>
            </a:r>
            <a:endParaRPr/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1" y="3048001"/>
            <a:ext cx="3648075" cy="2058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 idx="4294967295"/>
          </p:nvPr>
        </p:nvSpPr>
        <p:spPr>
          <a:xfrm>
            <a:off x="0" y="19050"/>
            <a:ext cx="7772400" cy="135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</a:pPr>
            <a:r>
              <a:rPr lang="en-US" b="1" u="sng"/>
              <a:t>MATH SUPPLIES NEEDED</a:t>
            </a:r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4294967295"/>
          </p:nvPr>
        </p:nvSpPr>
        <p:spPr>
          <a:xfrm>
            <a:off x="0" y="1143000"/>
            <a:ext cx="49920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Binder (1 inch)</a:t>
            </a:r>
            <a:endParaRPr sz="4000"/>
          </a:p>
          <a:p>
            <a:pPr marL="342900" lvl="0" indent="-2730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Loose-leaf Paper </a:t>
            </a:r>
            <a:endParaRPr/>
          </a:p>
          <a:p>
            <a:pPr marL="342900" lvl="0" indent="-2730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Sharpened Pencils </a:t>
            </a: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with Good Erasers </a:t>
            </a:r>
            <a:endParaRPr/>
          </a:p>
          <a:p>
            <a:pPr marL="742950" lvl="1" indent="-2730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Char char="–"/>
            </a:pPr>
            <a:r>
              <a:rPr lang="en-US" sz="3200" b="1">
                <a:solidFill>
                  <a:srgbClr val="FF0000"/>
                </a:solidFill>
              </a:rPr>
              <a:t>(No Pens)</a:t>
            </a:r>
            <a:endParaRPr/>
          </a:p>
          <a:p>
            <a:pPr marL="342900" lvl="0" indent="-2730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Colored Pencils</a:t>
            </a:r>
            <a:endParaRPr/>
          </a:p>
          <a:p>
            <a:pPr marL="342900" lvl="0" indent="-2730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Highlighter </a:t>
            </a:r>
            <a:endParaRPr/>
          </a:p>
          <a:p>
            <a:pPr marL="342900" lvl="0" indent="-2730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Small Pencil Sharpener </a:t>
            </a:r>
            <a:endParaRPr/>
          </a:p>
          <a:p>
            <a:pPr marL="342900" lvl="0" indent="-2730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Supply Pouch</a:t>
            </a:r>
            <a:endParaRPr sz="3000"/>
          </a:p>
          <a:p>
            <a:pPr marL="342900" lvl="0" indent="-698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342900" lvl="0" indent="-698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342900" lvl="0" indent="-444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endParaRPr sz="3600"/>
          </a:p>
          <a:p>
            <a:pPr marL="342900" lvl="0" indent="-444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endParaRPr sz="3600"/>
          </a:p>
          <a:p>
            <a:pPr marL="342900" lvl="0" indent="-698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4294967295"/>
          </p:nvPr>
        </p:nvSpPr>
        <p:spPr>
          <a:xfrm>
            <a:off x="4343400" y="1143000"/>
            <a:ext cx="48006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Calculator (TI-30X IIS or TI-84 Plus CE for High School)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Graph Paper (8</a:t>
            </a:r>
            <a:r>
              <a:rPr lang="en-US" baseline="30000"/>
              <a:t>th</a:t>
            </a:r>
            <a:r>
              <a:rPr lang="en-US"/>
              <a:t>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sz="3000"/>
              <a:t>Straight Edge/Ruler </a:t>
            </a:r>
            <a:r>
              <a:rPr lang="en-US" sz="2800"/>
              <a:t>(8</a:t>
            </a:r>
            <a:r>
              <a:rPr lang="en-US" sz="2800" baseline="30000"/>
              <a:t>th</a:t>
            </a:r>
            <a:r>
              <a:rPr lang="en-US" sz="2800"/>
              <a:t>)</a:t>
            </a:r>
            <a:endParaRPr sz="280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Donation Requests: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Index Cards  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Black Expos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 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105" name="Google Shape;105;p15" descr="C:\Users\Jeff Cheatham\AppData\Local\Microsoft\Windows\Temporary Internet Files\Content.IE5\IZP32008\MP900386777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6517" y="3306162"/>
            <a:ext cx="1296975" cy="69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/>
          <p:nvPr/>
        </p:nvSpPr>
        <p:spPr>
          <a:xfrm>
            <a:off x="3244000" y="3429851"/>
            <a:ext cx="842010" cy="692658"/>
          </a:xfrm>
          <a:custGeom>
            <a:avLst/>
            <a:gdLst/>
            <a:ahLst/>
            <a:cxnLst/>
            <a:rect l="l" t="t" r="r" b="b"/>
            <a:pathLst>
              <a:path w="1524000" h="1371600" extrusionOk="0">
                <a:moveTo>
                  <a:pt x="0" y="685800"/>
                </a:moveTo>
                <a:cubicBezTo>
                  <a:pt x="0" y="307043"/>
                  <a:pt x="341159" y="0"/>
                  <a:pt x="762000" y="0"/>
                </a:cubicBezTo>
                <a:cubicBezTo>
                  <a:pt x="1182841" y="0"/>
                  <a:pt x="1524000" y="307043"/>
                  <a:pt x="1524000" y="685800"/>
                </a:cubicBezTo>
                <a:cubicBezTo>
                  <a:pt x="1524000" y="1064557"/>
                  <a:pt x="1182841" y="1371600"/>
                  <a:pt x="762000" y="1371600"/>
                </a:cubicBezTo>
                <a:cubicBezTo>
                  <a:pt x="341159" y="1371600"/>
                  <a:pt x="0" y="1064557"/>
                  <a:pt x="0" y="685800"/>
                </a:cubicBezTo>
                <a:close/>
                <a:moveTo>
                  <a:pt x="1264562" y="1073389"/>
                </a:moveTo>
                <a:cubicBezTo>
                  <a:pt x="1513723" y="819977"/>
                  <a:pt x="1474061" y="433725"/>
                  <a:pt x="1177371" y="224278"/>
                </a:cubicBezTo>
                <a:cubicBezTo>
                  <a:pt x="928704" y="48733"/>
                  <a:pt x="574638" y="53252"/>
                  <a:pt x="331786" y="235071"/>
                </a:cubicBezTo>
                <a:lnTo>
                  <a:pt x="1264562" y="1073389"/>
                </a:lnTo>
                <a:close/>
                <a:moveTo>
                  <a:pt x="259438" y="298211"/>
                </a:moveTo>
                <a:cubicBezTo>
                  <a:pt x="10277" y="551623"/>
                  <a:pt x="49939" y="937875"/>
                  <a:pt x="346629" y="1147322"/>
                </a:cubicBezTo>
                <a:cubicBezTo>
                  <a:pt x="595296" y="1322867"/>
                  <a:pt x="949362" y="1318348"/>
                  <a:pt x="1192214" y="1136529"/>
                </a:cubicBezTo>
                <a:lnTo>
                  <a:pt x="259438" y="298211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FF0000">
                <a:alpha val="86274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5" descr="BD05097_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52003" y="173762"/>
            <a:ext cx="1039597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42500" y="4470326"/>
            <a:ext cx="1718975" cy="238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title" idx="4294967295"/>
          </p:nvPr>
        </p:nvSpPr>
        <p:spPr>
          <a:xfrm>
            <a:off x="0" y="19050"/>
            <a:ext cx="9144000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</a:pPr>
            <a:r>
              <a:rPr lang="en-US" b="1" u="sng"/>
              <a:t>Essentials for Class Success</a:t>
            </a:r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4294967295"/>
          </p:nvPr>
        </p:nvSpPr>
        <p:spPr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70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 sz="6000"/>
              <a:t>Attendance</a:t>
            </a:r>
            <a:endParaRPr/>
          </a:p>
          <a:p>
            <a:pPr marL="927100" lvl="1" indent="-4572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4400"/>
              <a:buChar char="–"/>
            </a:pPr>
            <a:r>
              <a:rPr lang="en-US" sz="4400"/>
              <a:t>Do not miss school unless absolutely necessary!</a:t>
            </a:r>
            <a:endParaRPr/>
          </a:p>
          <a:p>
            <a:pPr marL="927100" lvl="1" indent="-4572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4400"/>
              <a:buChar char="–"/>
            </a:pPr>
            <a:r>
              <a:rPr lang="en-US" sz="4400"/>
              <a:t>Absent? Use Weekly Checklist &amp; Google Classroom</a:t>
            </a:r>
            <a:endParaRPr/>
          </a:p>
          <a:p>
            <a:pPr marL="52705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endParaRPr sz="3600"/>
          </a:p>
          <a:p>
            <a:pPr marL="52705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endParaRPr sz="3600"/>
          </a:p>
          <a:p>
            <a:pPr marL="527050" lvl="0" indent="-254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9738" y="4097337"/>
            <a:ext cx="1711325" cy="260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387" y="5105401"/>
            <a:ext cx="5505450" cy="15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 idx="4294967295"/>
          </p:nvPr>
        </p:nvSpPr>
        <p:spPr>
          <a:xfrm>
            <a:off x="0" y="19050"/>
            <a:ext cx="9144000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</a:pPr>
            <a:r>
              <a:rPr lang="en-US" b="1" u="sng"/>
              <a:t>Essentials for Class Success</a:t>
            </a:r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4294967295"/>
          </p:nvPr>
        </p:nvSpPr>
        <p:spPr>
          <a:xfrm>
            <a:off x="-457200" y="914400"/>
            <a:ext cx="102108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70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Char char="•"/>
            </a:pPr>
            <a:r>
              <a:rPr lang="en-US" sz="4800"/>
              <a:t>Weekly Checklist</a:t>
            </a:r>
            <a:endParaRPr sz="4800"/>
          </a:p>
          <a:p>
            <a:pPr marL="927100" lvl="1" indent="-457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Char char="–"/>
            </a:pPr>
            <a:r>
              <a:rPr lang="en-US" sz="4000"/>
              <a:t>Delivered on Monday (Hard Copy for Student &amp; Emailed to Families)</a:t>
            </a:r>
            <a:endParaRPr/>
          </a:p>
          <a:p>
            <a:pPr marL="927100" lvl="1" indent="-457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Char char="–"/>
            </a:pPr>
            <a:r>
              <a:rPr lang="en-US" sz="4000"/>
              <a:t>Lists all Assignments for Given Week</a:t>
            </a:r>
            <a:endParaRPr sz="4000"/>
          </a:p>
          <a:p>
            <a:pPr marL="52705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endParaRPr sz="3600"/>
          </a:p>
          <a:p>
            <a:pPr marL="52705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endParaRPr sz="3600"/>
          </a:p>
          <a:p>
            <a:pPr marL="527050" lvl="0" indent="-254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3" name="Google Shape;123;p17"/>
          <p:cNvPicPr preferRelativeResize="0"/>
          <p:nvPr/>
        </p:nvPicPr>
        <p:blipFill rotWithShape="1">
          <a:blip r:embed="rId3">
            <a:alphaModFix/>
          </a:blip>
          <a:srcRect l="12500" t="20312" r="12500" b="21872"/>
          <a:stretch/>
        </p:blipFill>
        <p:spPr>
          <a:xfrm>
            <a:off x="2224088" y="3810000"/>
            <a:ext cx="4695825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 idx="4294967295"/>
          </p:nvPr>
        </p:nvSpPr>
        <p:spPr>
          <a:xfrm>
            <a:off x="0" y="19050"/>
            <a:ext cx="9144000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</a:pPr>
            <a:r>
              <a:rPr lang="en-US" b="1" u="sng"/>
              <a:t>Essentials for Class Success</a:t>
            </a:r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4294967295"/>
          </p:nvPr>
        </p:nvSpPr>
        <p:spPr>
          <a:xfrm>
            <a:off x="-228600" y="914400"/>
            <a:ext cx="89916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70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Google Classroom</a:t>
            </a:r>
            <a:endParaRPr/>
          </a:p>
          <a:p>
            <a:pPr marL="927100" lvl="1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Updated Daily with Lesson Materials (Lesson Videos, Needs Materials, etc.)</a:t>
            </a:r>
            <a:endParaRPr/>
          </a:p>
          <a:p>
            <a:pPr marL="927100" lvl="1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2022-2023 Class Codes below: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  <a:p>
            <a:pPr marL="52705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endParaRPr sz="3600"/>
          </a:p>
          <a:p>
            <a:pPr marL="52705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endParaRPr sz="3600"/>
          </a:p>
          <a:p>
            <a:pPr marL="527050" lvl="0" indent="-254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0" name="Google Shape;130;p18"/>
          <p:cNvPicPr preferRelativeResize="0"/>
          <p:nvPr/>
        </p:nvPicPr>
        <p:blipFill rotWithShape="1">
          <a:blip r:embed="rId3">
            <a:alphaModFix/>
          </a:blip>
          <a:srcRect l="31599" t="42913" r="41203" b="13465"/>
          <a:stretch/>
        </p:blipFill>
        <p:spPr>
          <a:xfrm>
            <a:off x="2709625" y="2853325"/>
            <a:ext cx="3914173" cy="400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 idx="4294967295"/>
          </p:nvPr>
        </p:nvSpPr>
        <p:spPr>
          <a:xfrm>
            <a:off x="-1337883" y="19050"/>
            <a:ext cx="11830556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</a:pPr>
            <a:r>
              <a:rPr lang="en-US" b="1" u="sng"/>
              <a:t>Essentials for Math Class Success</a:t>
            </a:r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4294967295"/>
          </p:nvPr>
        </p:nvSpPr>
        <p:spPr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70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Complete and check your Homework each night.  Rewatch the lesson from the class video if necessary!    </a:t>
            </a:r>
            <a:endParaRPr/>
          </a:p>
          <a:p>
            <a:pPr marL="5270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If you have trouble with your Homework, you are responsible for getting the help you need.</a:t>
            </a:r>
            <a:endParaRPr/>
          </a:p>
          <a:p>
            <a:pPr marL="98425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Email Mrs. Cheatham for Quick Questions</a:t>
            </a:r>
            <a:endParaRPr/>
          </a:p>
          <a:p>
            <a:pPr marL="98425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Tutoring before (7:15) or after school (until 3:45)   </a:t>
            </a:r>
            <a:endParaRPr/>
          </a:p>
          <a:p>
            <a:pPr marL="5270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Engage in the Daily Lesson.  </a:t>
            </a:r>
            <a:endParaRPr/>
          </a:p>
          <a:p>
            <a:pPr marL="5270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Prepare and practice for all Assessments!</a:t>
            </a:r>
            <a:endParaRPr/>
          </a:p>
          <a:p>
            <a:pPr marL="5270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b="1" u="sng"/>
              <a:t>Own</a:t>
            </a:r>
            <a:r>
              <a:rPr lang="en-US"/>
              <a:t> your Understanding!   </a:t>
            </a:r>
            <a:endParaRPr/>
          </a:p>
          <a:p>
            <a:pPr marL="52705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Class Motto: </a:t>
            </a:r>
            <a:r>
              <a:rPr lang="en-US" sz="3600" b="1">
                <a:solidFill>
                  <a:srgbClr val="FF00FF"/>
                </a:solidFill>
              </a:rPr>
              <a:t>FIND A WAY!</a:t>
            </a:r>
            <a:endParaRPr sz="3600" b="1">
              <a:solidFill>
                <a:srgbClr val="FF00FF"/>
              </a:solidFill>
            </a:endParaRPr>
          </a:p>
          <a:p>
            <a:pPr marL="52705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527050" lvl="0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endParaRPr sz="3600"/>
          </a:p>
          <a:p>
            <a:pPr marL="52705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</a:pPr>
            <a:endParaRPr sz="3600"/>
          </a:p>
          <a:p>
            <a:pPr marL="527050" lvl="0" indent="-254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7" name="Google Shape;137;p19" descr="C:\Users\cheatham\AppData\Local\Microsoft\Windows\INetCache\IE\Z2VW91BM\DX1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2075" y="5239448"/>
            <a:ext cx="1535125" cy="153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On-screen Show (4:3)</PresentationFormat>
  <Paragraphs>55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Comic Sans MS</vt:lpstr>
      <vt:lpstr>Default Design</vt:lpstr>
      <vt:lpstr>WELCOME TO  OUR MATH CLASS!</vt:lpstr>
      <vt:lpstr>MATH SUPPLIES NEEDED</vt:lpstr>
      <vt:lpstr>Essentials for Class Success</vt:lpstr>
      <vt:lpstr>Essentials for Class Success</vt:lpstr>
      <vt:lpstr>Essentials for Class Success</vt:lpstr>
      <vt:lpstr>Essentials for Math Class Success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OUR MATH CLASS!</dc:title>
  <dc:creator>jhsstudent</dc:creator>
  <cp:lastModifiedBy>jhsstudent</cp:lastModifiedBy>
  <cp:revision>1</cp:revision>
  <dcterms:modified xsi:type="dcterms:W3CDTF">2022-08-04T11:39:59Z</dcterms:modified>
</cp:coreProperties>
</file>